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2" r:id="rId4"/>
    <p:sldId id="277" r:id="rId5"/>
    <p:sldId id="314" r:id="rId6"/>
    <p:sldId id="315" r:id="rId7"/>
    <p:sldId id="281" r:id="rId8"/>
    <p:sldId id="316" r:id="rId9"/>
    <p:sldId id="318" r:id="rId10"/>
    <p:sldId id="319" r:id="rId11"/>
    <p:sldId id="321" r:id="rId12"/>
    <p:sldId id="322" r:id="rId13"/>
    <p:sldId id="323" r:id="rId14"/>
    <p:sldId id="324" r:id="rId15"/>
    <p:sldId id="294" r:id="rId16"/>
    <p:sldId id="306" r:id="rId17"/>
    <p:sldId id="295" r:id="rId18"/>
    <p:sldId id="298" r:id="rId19"/>
    <p:sldId id="305" r:id="rId20"/>
    <p:sldId id="302" r:id="rId21"/>
    <p:sldId id="304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96" r:id="rId30"/>
    <p:sldId id="32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300" y="-1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CAB528-ABC1-4BF3-A4DB-02A4C08EBDF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465BC0-B38C-4A85-8727-E7ACF015C11C}">
      <dgm:prSet custT="1"/>
      <dgm:spPr/>
      <dgm:t>
        <a:bodyPr/>
        <a:lstStyle/>
        <a:p>
          <a:r>
            <a:rPr lang="en-US" sz="1900" dirty="0">
              <a:latin typeface="Arial (Body)"/>
            </a:rPr>
            <a:t>CHƯƠNG 1. TỔNG QUAN VỀ ĐỀ TÀI</a:t>
          </a:r>
        </a:p>
      </dgm:t>
    </dgm:pt>
    <dgm:pt modelId="{7DFDADDB-42B1-4B7F-9446-DF2786C088C9}" type="parTrans" cxnId="{0A3793EF-C2AF-47D8-A086-4F9C33CF9AB4}">
      <dgm:prSet/>
      <dgm:spPr/>
      <dgm:t>
        <a:bodyPr/>
        <a:lstStyle/>
        <a:p>
          <a:endParaRPr lang="en-US"/>
        </a:p>
      </dgm:t>
    </dgm:pt>
    <dgm:pt modelId="{C4F60A93-6AE6-4444-8E60-AB63D833570A}" type="sibTrans" cxnId="{0A3793EF-C2AF-47D8-A086-4F9C33CF9AB4}">
      <dgm:prSet/>
      <dgm:spPr/>
      <dgm:t>
        <a:bodyPr/>
        <a:lstStyle/>
        <a:p>
          <a:endParaRPr lang="en-US"/>
        </a:p>
      </dgm:t>
    </dgm:pt>
    <dgm:pt modelId="{7579B058-1350-46FE-97E6-04CA160C8D9C}">
      <dgm:prSet custT="1"/>
      <dgm:spPr/>
      <dgm:t>
        <a:bodyPr/>
        <a:lstStyle/>
        <a:p>
          <a:r>
            <a:rPr lang="vi-VN" sz="2000" dirty="0"/>
            <a:t>CHƯƠNG 2. NGHIÊN CỨU LÝ THUYẾT </a:t>
          </a:r>
          <a:endParaRPr lang="en-US" sz="2000" dirty="0"/>
        </a:p>
      </dgm:t>
    </dgm:pt>
    <dgm:pt modelId="{C53EF33E-E07A-477B-94A9-47EA8CA15BA6}" type="parTrans" cxnId="{E0955D4B-E600-4F89-93DF-78734AB5A8EC}">
      <dgm:prSet/>
      <dgm:spPr/>
      <dgm:t>
        <a:bodyPr/>
        <a:lstStyle/>
        <a:p>
          <a:endParaRPr lang="en-US"/>
        </a:p>
      </dgm:t>
    </dgm:pt>
    <dgm:pt modelId="{E751F04D-8727-48EB-970C-B1D80B965267}" type="sibTrans" cxnId="{E0955D4B-E600-4F89-93DF-78734AB5A8EC}">
      <dgm:prSet/>
      <dgm:spPr/>
      <dgm:t>
        <a:bodyPr/>
        <a:lstStyle/>
        <a:p>
          <a:endParaRPr lang="en-US"/>
        </a:p>
      </dgm:t>
    </dgm:pt>
    <dgm:pt modelId="{21A4BEF4-EAA5-4AAF-80D8-919151838820}">
      <dgm:prSet custT="1"/>
      <dgm:spPr/>
      <dgm:t>
        <a:bodyPr/>
        <a:lstStyle/>
        <a:p>
          <a:r>
            <a:rPr lang="vi-VN" sz="1900" dirty="0"/>
            <a:t>CHƯƠNG 3. HIỆN THỰC HÓA NGHIÊN</a:t>
          </a:r>
          <a:r>
            <a:rPr lang="en-US" sz="1900" dirty="0"/>
            <a:t> </a:t>
          </a:r>
          <a:r>
            <a:rPr lang="vi-VN" sz="1900" dirty="0"/>
            <a:t>CỨU</a:t>
          </a:r>
          <a:endParaRPr lang="en-US" sz="1900" dirty="0"/>
        </a:p>
      </dgm:t>
    </dgm:pt>
    <dgm:pt modelId="{6136FD40-2B01-409A-B422-9C9BD66FDE7B}" type="parTrans" cxnId="{FF4B1288-1C53-4B4E-B97C-C715F1C93C2D}">
      <dgm:prSet/>
      <dgm:spPr/>
      <dgm:t>
        <a:bodyPr/>
        <a:lstStyle/>
        <a:p>
          <a:endParaRPr lang="en-US"/>
        </a:p>
      </dgm:t>
    </dgm:pt>
    <dgm:pt modelId="{95F457FF-1837-433E-920D-9E2EF9DAE009}" type="sibTrans" cxnId="{FF4B1288-1C53-4B4E-B97C-C715F1C93C2D}">
      <dgm:prSet/>
      <dgm:spPr/>
      <dgm:t>
        <a:bodyPr/>
        <a:lstStyle/>
        <a:p>
          <a:endParaRPr lang="en-US"/>
        </a:p>
      </dgm:t>
    </dgm:pt>
    <dgm:pt modelId="{B860F710-2D6C-430C-8DE9-5CBC8B6105AB}">
      <dgm:prSet custT="1"/>
      <dgm:spPr/>
      <dgm:t>
        <a:bodyPr/>
        <a:lstStyle/>
        <a:p>
          <a:r>
            <a:rPr lang="vi-VN" sz="1900" dirty="0"/>
            <a:t>CHƯƠNG 4. KẾT QUẢ NGHIÊN CỨU</a:t>
          </a:r>
          <a:endParaRPr lang="en-US" sz="1900" dirty="0"/>
        </a:p>
      </dgm:t>
    </dgm:pt>
    <dgm:pt modelId="{2E2704E6-F423-4DA3-BB25-AED73B5EF7A5}" type="parTrans" cxnId="{B7B90E20-798C-4DE7-82A0-962F2535AB03}">
      <dgm:prSet/>
      <dgm:spPr/>
      <dgm:t>
        <a:bodyPr/>
        <a:lstStyle/>
        <a:p>
          <a:endParaRPr lang="en-US"/>
        </a:p>
      </dgm:t>
    </dgm:pt>
    <dgm:pt modelId="{1D432E2C-2AE5-4B79-BD1C-33F9F2BF6456}" type="sibTrans" cxnId="{B7B90E20-798C-4DE7-82A0-962F2535AB03}">
      <dgm:prSet/>
      <dgm:spPr/>
      <dgm:t>
        <a:bodyPr/>
        <a:lstStyle/>
        <a:p>
          <a:endParaRPr lang="en-US"/>
        </a:p>
      </dgm:t>
    </dgm:pt>
    <dgm:pt modelId="{84FA3CD6-F89A-48D5-815A-6897E412619C}">
      <dgm:prSet custT="1"/>
      <dgm:spPr/>
      <dgm:t>
        <a:bodyPr/>
        <a:lstStyle/>
        <a:p>
          <a:r>
            <a:rPr lang="vi-VN" sz="1900" dirty="0"/>
            <a:t>CHƯƠNG 5. KẾT LUẬN VÀ HƯỚNG PHÁT TRIỂN</a:t>
          </a:r>
          <a:endParaRPr lang="en-US" sz="1900" dirty="0"/>
        </a:p>
      </dgm:t>
    </dgm:pt>
    <dgm:pt modelId="{CF24ECF5-6F7D-447D-8D66-3EBEF5345D53}" type="parTrans" cxnId="{17DFE5E6-B25C-4B72-BFA6-9EDACAA459EB}">
      <dgm:prSet/>
      <dgm:spPr/>
      <dgm:t>
        <a:bodyPr/>
        <a:lstStyle/>
        <a:p>
          <a:endParaRPr lang="en-US"/>
        </a:p>
      </dgm:t>
    </dgm:pt>
    <dgm:pt modelId="{A45FCBF7-088C-4274-9589-BEDE3C84E94C}" type="sibTrans" cxnId="{17DFE5E6-B25C-4B72-BFA6-9EDACAA459EB}">
      <dgm:prSet/>
      <dgm:spPr/>
      <dgm:t>
        <a:bodyPr/>
        <a:lstStyle/>
        <a:p>
          <a:endParaRPr lang="en-US"/>
        </a:p>
      </dgm:t>
    </dgm:pt>
    <dgm:pt modelId="{85878506-193E-4C66-BB1E-A0DE3903B915}" type="pres">
      <dgm:prSet presAssocID="{20CAB528-ABC1-4BF3-A4DB-02A4C08EBDF6}" presName="outerComposite" presStyleCnt="0">
        <dgm:presLayoutVars>
          <dgm:chMax val="5"/>
          <dgm:dir/>
          <dgm:resizeHandles val="exact"/>
        </dgm:presLayoutVars>
      </dgm:prSet>
      <dgm:spPr/>
    </dgm:pt>
    <dgm:pt modelId="{B3EC7C29-81B4-4804-B0F0-EBFDB4922919}" type="pres">
      <dgm:prSet presAssocID="{20CAB528-ABC1-4BF3-A4DB-02A4C08EBDF6}" presName="dummyMaxCanvas" presStyleCnt="0">
        <dgm:presLayoutVars/>
      </dgm:prSet>
      <dgm:spPr/>
    </dgm:pt>
    <dgm:pt modelId="{53C6FB21-5A95-4FE9-BA1D-01920C56BC07}" type="pres">
      <dgm:prSet presAssocID="{20CAB528-ABC1-4BF3-A4DB-02A4C08EBDF6}" presName="FiveNodes_1" presStyleLbl="node1" presStyleIdx="0" presStyleCnt="5">
        <dgm:presLayoutVars>
          <dgm:bulletEnabled val="1"/>
        </dgm:presLayoutVars>
      </dgm:prSet>
      <dgm:spPr/>
    </dgm:pt>
    <dgm:pt modelId="{FC01CA9B-44A8-45C8-B079-2456E1CAE8F8}" type="pres">
      <dgm:prSet presAssocID="{20CAB528-ABC1-4BF3-A4DB-02A4C08EBDF6}" presName="FiveNodes_2" presStyleLbl="node1" presStyleIdx="1" presStyleCnt="5">
        <dgm:presLayoutVars>
          <dgm:bulletEnabled val="1"/>
        </dgm:presLayoutVars>
      </dgm:prSet>
      <dgm:spPr/>
    </dgm:pt>
    <dgm:pt modelId="{11CEDF37-9E04-4464-9BB9-334114E38D01}" type="pres">
      <dgm:prSet presAssocID="{20CAB528-ABC1-4BF3-A4DB-02A4C08EBDF6}" presName="FiveNodes_3" presStyleLbl="node1" presStyleIdx="2" presStyleCnt="5">
        <dgm:presLayoutVars>
          <dgm:bulletEnabled val="1"/>
        </dgm:presLayoutVars>
      </dgm:prSet>
      <dgm:spPr/>
    </dgm:pt>
    <dgm:pt modelId="{DD398E2E-A298-4BD5-ACCF-22BAD68741F7}" type="pres">
      <dgm:prSet presAssocID="{20CAB528-ABC1-4BF3-A4DB-02A4C08EBDF6}" presName="FiveNodes_4" presStyleLbl="node1" presStyleIdx="3" presStyleCnt="5">
        <dgm:presLayoutVars>
          <dgm:bulletEnabled val="1"/>
        </dgm:presLayoutVars>
      </dgm:prSet>
      <dgm:spPr/>
    </dgm:pt>
    <dgm:pt modelId="{1671AFE2-4DFD-4D1E-88E5-6A4C2DBC98B5}" type="pres">
      <dgm:prSet presAssocID="{20CAB528-ABC1-4BF3-A4DB-02A4C08EBDF6}" presName="FiveNodes_5" presStyleLbl="node1" presStyleIdx="4" presStyleCnt="5">
        <dgm:presLayoutVars>
          <dgm:bulletEnabled val="1"/>
        </dgm:presLayoutVars>
      </dgm:prSet>
      <dgm:spPr/>
    </dgm:pt>
    <dgm:pt modelId="{06DA9616-30E1-416B-9A82-C594E4EC4374}" type="pres">
      <dgm:prSet presAssocID="{20CAB528-ABC1-4BF3-A4DB-02A4C08EBDF6}" presName="FiveConn_1-2" presStyleLbl="fgAccFollowNode1" presStyleIdx="0" presStyleCnt="4">
        <dgm:presLayoutVars>
          <dgm:bulletEnabled val="1"/>
        </dgm:presLayoutVars>
      </dgm:prSet>
      <dgm:spPr/>
    </dgm:pt>
    <dgm:pt modelId="{F9914EBC-FACF-4E54-B6C3-A648BC6AEE61}" type="pres">
      <dgm:prSet presAssocID="{20CAB528-ABC1-4BF3-A4DB-02A4C08EBDF6}" presName="FiveConn_2-3" presStyleLbl="fgAccFollowNode1" presStyleIdx="1" presStyleCnt="4">
        <dgm:presLayoutVars>
          <dgm:bulletEnabled val="1"/>
        </dgm:presLayoutVars>
      </dgm:prSet>
      <dgm:spPr/>
    </dgm:pt>
    <dgm:pt modelId="{BC2D75DC-3F11-4E89-9535-A10674BC7B40}" type="pres">
      <dgm:prSet presAssocID="{20CAB528-ABC1-4BF3-A4DB-02A4C08EBDF6}" presName="FiveConn_3-4" presStyleLbl="fgAccFollowNode1" presStyleIdx="2" presStyleCnt="4">
        <dgm:presLayoutVars>
          <dgm:bulletEnabled val="1"/>
        </dgm:presLayoutVars>
      </dgm:prSet>
      <dgm:spPr/>
    </dgm:pt>
    <dgm:pt modelId="{2A05893D-2FBB-463B-A75C-267D7D9E4AA1}" type="pres">
      <dgm:prSet presAssocID="{20CAB528-ABC1-4BF3-A4DB-02A4C08EBDF6}" presName="FiveConn_4-5" presStyleLbl="fgAccFollowNode1" presStyleIdx="3" presStyleCnt="4">
        <dgm:presLayoutVars>
          <dgm:bulletEnabled val="1"/>
        </dgm:presLayoutVars>
      </dgm:prSet>
      <dgm:spPr/>
    </dgm:pt>
    <dgm:pt modelId="{74817FD2-52DC-4B42-8AC8-86049E56D86C}" type="pres">
      <dgm:prSet presAssocID="{20CAB528-ABC1-4BF3-A4DB-02A4C08EBDF6}" presName="FiveNodes_1_text" presStyleLbl="node1" presStyleIdx="4" presStyleCnt="5">
        <dgm:presLayoutVars>
          <dgm:bulletEnabled val="1"/>
        </dgm:presLayoutVars>
      </dgm:prSet>
      <dgm:spPr/>
    </dgm:pt>
    <dgm:pt modelId="{1DBE175C-6B57-4D38-BB8D-1D7BFB215479}" type="pres">
      <dgm:prSet presAssocID="{20CAB528-ABC1-4BF3-A4DB-02A4C08EBDF6}" presName="FiveNodes_2_text" presStyleLbl="node1" presStyleIdx="4" presStyleCnt="5">
        <dgm:presLayoutVars>
          <dgm:bulletEnabled val="1"/>
        </dgm:presLayoutVars>
      </dgm:prSet>
      <dgm:spPr/>
    </dgm:pt>
    <dgm:pt modelId="{07D8EA62-1F37-4C75-8CE5-2C4AF1357E83}" type="pres">
      <dgm:prSet presAssocID="{20CAB528-ABC1-4BF3-A4DB-02A4C08EBDF6}" presName="FiveNodes_3_text" presStyleLbl="node1" presStyleIdx="4" presStyleCnt="5">
        <dgm:presLayoutVars>
          <dgm:bulletEnabled val="1"/>
        </dgm:presLayoutVars>
      </dgm:prSet>
      <dgm:spPr/>
    </dgm:pt>
    <dgm:pt modelId="{5A238BF6-0C07-419C-9E27-23EB20B71757}" type="pres">
      <dgm:prSet presAssocID="{20CAB528-ABC1-4BF3-A4DB-02A4C08EBDF6}" presName="FiveNodes_4_text" presStyleLbl="node1" presStyleIdx="4" presStyleCnt="5">
        <dgm:presLayoutVars>
          <dgm:bulletEnabled val="1"/>
        </dgm:presLayoutVars>
      </dgm:prSet>
      <dgm:spPr/>
    </dgm:pt>
    <dgm:pt modelId="{C3206A29-2BFC-4716-B1BB-63CF69BAD61B}" type="pres">
      <dgm:prSet presAssocID="{20CAB528-ABC1-4BF3-A4DB-02A4C08EBDF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DCA1A17-EC30-486B-9237-59BFE396B052}" type="presOf" srcId="{21A4BEF4-EAA5-4AAF-80D8-919151838820}" destId="{11CEDF37-9E04-4464-9BB9-334114E38D01}" srcOrd="0" destOrd="0" presId="urn:microsoft.com/office/officeart/2005/8/layout/vProcess5"/>
    <dgm:cxn modelId="{B7B90E20-798C-4DE7-82A0-962F2535AB03}" srcId="{20CAB528-ABC1-4BF3-A4DB-02A4C08EBDF6}" destId="{B860F710-2D6C-430C-8DE9-5CBC8B6105AB}" srcOrd="3" destOrd="0" parTransId="{2E2704E6-F423-4DA3-BB25-AED73B5EF7A5}" sibTransId="{1D432E2C-2AE5-4B79-BD1C-33F9F2BF6456}"/>
    <dgm:cxn modelId="{8314B927-186F-48A0-A7D7-D1A1E3428E46}" type="presOf" srcId="{21A4BEF4-EAA5-4AAF-80D8-919151838820}" destId="{07D8EA62-1F37-4C75-8CE5-2C4AF1357E83}" srcOrd="1" destOrd="0" presId="urn:microsoft.com/office/officeart/2005/8/layout/vProcess5"/>
    <dgm:cxn modelId="{B23E2E2F-B262-4BF5-9E68-637772272D83}" type="presOf" srcId="{95F457FF-1837-433E-920D-9E2EF9DAE009}" destId="{BC2D75DC-3F11-4E89-9535-A10674BC7B40}" srcOrd="0" destOrd="0" presId="urn:microsoft.com/office/officeart/2005/8/layout/vProcess5"/>
    <dgm:cxn modelId="{E0955D4B-E600-4F89-93DF-78734AB5A8EC}" srcId="{20CAB528-ABC1-4BF3-A4DB-02A4C08EBDF6}" destId="{7579B058-1350-46FE-97E6-04CA160C8D9C}" srcOrd="1" destOrd="0" parTransId="{C53EF33E-E07A-477B-94A9-47EA8CA15BA6}" sibTransId="{E751F04D-8727-48EB-970C-B1D80B965267}"/>
    <dgm:cxn modelId="{FD67076E-2F74-4264-A539-7F1D2757D122}" type="presOf" srcId="{B7465BC0-B38C-4A85-8727-E7ACF015C11C}" destId="{53C6FB21-5A95-4FE9-BA1D-01920C56BC07}" srcOrd="0" destOrd="0" presId="urn:microsoft.com/office/officeart/2005/8/layout/vProcess5"/>
    <dgm:cxn modelId="{DD576E7C-B6E1-4E54-82E4-7EDA392C37D6}" type="presOf" srcId="{7579B058-1350-46FE-97E6-04CA160C8D9C}" destId="{1DBE175C-6B57-4D38-BB8D-1D7BFB215479}" srcOrd="1" destOrd="0" presId="urn:microsoft.com/office/officeart/2005/8/layout/vProcess5"/>
    <dgm:cxn modelId="{B64E9C80-EF02-469E-9D1F-6419319F7DE0}" type="presOf" srcId="{B860F710-2D6C-430C-8DE9-5CBC8B6105AB}" destId="{DD398E2E-A298-4BD5-ACCF-22BAD68741F7}" srcOrd="0" destOrd="0" presId="urn:microsoft.com/office/officeart/2005/8/layout/vProcess5"/>
    <dgm:cxn modelId="{FF4B1288-1C53-4B4E-B97C-C715F1C93C2D}" srcId="{20CAB528-ABC1-4BF3-A4DB-02A4C08EBDF6}" destId="{21A4BEF4-EAA5-4AAF-80D8-919151838820}" srcOrd="2" destOrd="0" parTransId="{6136FD40-2B01-409A-B422-9C9BD66FDE7B}" sibTransId="{95F457FF-1837-433E-920D-9E2EF9DAE009}"/>
    <dgm:cxn modelId="{0B09198B-A4CB-461A-93BE-C74E785301AE}" type="presOf" srcId="{C4F60A93-6AE6-4444-8E60-AB63D833570A}" destId="{06DA9616-30E1-416B-9A82-C594E4EC4374}" srcOrd="0" destOrd="0" presId="urn:microsoft.com/office/officeart/2005/8/layout/vProcess5"/>
    <dgm:cxn modelId="{D8362291-E33A-4E5F-B87F-78EAF0AE16DD}" type="presOf" srcId="{B860F710-2D6C-430C-8DE9-5CBC8B6105AB}" destId="{5A238BF6-0C07-419C-9E27-23EB20B71757}" srcOrd="1" destOrd="0" presId="urn:microsoft.com/office/officeart/2005/8/layout/vProcess5"/>
    <dgm:cxn modelId="{791BE1A7-11F6-4B46-ACE8-10040A0E32C9}" type="presOf" srcId="{20CAB528-ABC1-4BF3-A4DB-02A4C08EBDF6}" destId="{85878506-193E-4C66-BB1E-A0DE3903B915}" srcOrd="0" destOrd="0" presId="urn:microsoft.com/office/officeart/2005/8/layout/vProcess5"/>
    <dgm:cxn modelId="{930C86B6-F7D7-4087-A79E-17E2D5FC1FF2}" type="presOf" srcId="{84FA3CD6-F89A-48D5-815A-6897E412619C}" destId="{C3206A29-2BFC-4716-B1BB-63CF69BAD61B}" srcOrd="1" destOrd="0" presId="urn:microsoft.com/office/officeart/2005/8/layout/vProcess5"/>
    <dgm:cxn modelId="{E647E5C4-9424-43AC-945E-ED9DCD53B78E}" type="presOf" srcId="{E751F04D-8727-48EB-970C-B1D80B965267}" destId="{F9914EBC-FACF-4E54-B6C3-A648BC6AEE61}" srcOrd="0" destOrd="0" presId="urn:microsoft.com/office/officeart/2005/8/layout/vProcess5"/>
    <dgm:cxn modelId="{A72D63D2-F2DF-4C7C-937F-0DD2010B47A7}" type="presOf" srcId="{1D432E2C-2AE5-4B79-BD1C-33F9F2BF6456}" destId="{2A05893D-2FBB-463B-A75C-267D7D9E4AA1}" srcOrd="0" destOrd="0" presId="urn:microsoft.com/office/officeart/2005/8/layout/vProcess5"/>
    <dgm:cxn modelId="{2EBCB8DD-08E6-4CBE-978C-8AE70B0DF212}" type="presOf" srcId="{84FA3CD6-F89A-48D5-815A-6897E412619C}" destId="{1671AFE2-4DFD-4D1E-88E5-6A4C2DBC98B5}" srcOrd="0" destOrd="0" presId="urn:microsoft.com/office/officeart/2005/8/layout/vProcess5"/>
    <dgm:cxn modelId="{17DFE5E6-B25C-4B72-BFA6-9EDACAA459EB}" srcId="{20CAB528-ABC1-4BF3-A4DB-02A4C08EBDF6}" destId="{84FA3CD6-F89A-48D5-815A-6897E412619C}" srcOrd="4" destOrd="0" parTransId="{CF24ECF5-6F7D-447D-8D66-3EBEF5345D53}" sibTransId="{A45FCBF7-088C-4274-9589-BEDE3C84E94C}"/>
    <dgm:cxn modelId="{02A6B4EC-A748-4573-9121-3BA7E8F20064}" type="presOf" srcId="{B7465BC0-B38C-4A85-8727-E7ACF015C11C}" destId="{74817FD2-52DC-4B42-8AC8-86049E56D86C}" srcOrd="1" destOrd="0" presId="urn:microsoft.com/office/officeart/2005/8/layout/vProcess5"/>
    <dgm:cxn modelId="{0A3793EF-C2AF-47D8-A086-4F9C33CF9AB4}" srcId="{20CAB528-ABC1-4BF3-A4DB-02A4C08EBDF6}" destId="{B7465BC0-B38C-4A85-8727-E7ACF015C11C}" srcOrd="0" destOrd="0" parTransId="{7DFDADDB-42B1-4B7F-9446-DF2786C088C9}" sibTransId="{C4F60A93-6AE6-4444-8E60-AB63D833570A}"/>
    <dgm:cxn modelId="{99EAE9F5-0C66-40BE-A6A4-CA0652D89FF6}" type="presOf" srcId="{7579B058-1350-46FE-97E6-04CA160C8D9C}" destId="{FC01CA9B-44A8-45C8-B079-2456E1CAE8F8}" srcOrd="0" destOrd="0" presId="urn:microsoft.com/office/officeart/2005/8/layout/vProcess5"/>
    <dgm:cxn modelId="{1C125C60-3F9C-4350-B1E0-CB06F36A8C1A}" type="presParOf" srcId="{85878506-193E-4C66-BB1E-A0DE3903B915}" destId="{B3EC7C29-81B4-4804-B0F0-EBFDB4922919}" srcOrd="0" destOrd="0" presId="urn:microsoft.com/office/officeart/2005/8/layout/vProcess5"/>
    <dgm:cxn modelId="{FA9C9076-240D-4DE5-82D2-1AC7039DC6A8}" type="presParOf" srcId="{85878506-193E-4C66-BB1E-A0DE3903B915}" destId="{53C6FB21-5A95-4FE9-BA1D-01920C56BC07}" srcOrd="1" destOrd="0" presId="urn:microsoft.com/office/officeart/2005/8/layout/vProcess5"/>
    <dgm:cxn modelId="{A8DBFF47-9144-4647-BA4B-C1A53DE92E93}" type="presParOf" srcId="{85878506-193E-4C66-BB1E-A0DE3903B915}" destId="{FC01CA9B-44A8-45C8-B079-2456E1CAE8F8}" srcOrd="2" destOrd="0" presId="urn:microsoft.com/office/officeart/2005/8/layout/vProcess5"/>
    <dgm:cxn modelId="{8072FC50-AA9B-476D-9BD7-9DA3615B6CBD}" type="presParOf" srcId="{85878506-193E-4C66-BB1E-A0DE3903B915}" destId="{11CEDF37-9E04-4464-9BB9-334114E38D01}" srcOrd="3" destOrd="0" presId="urn:microsoft.com/office/officeart/2005/8/layout/vProcess5"/>
    <dgm:cxn modelId="{911FCEE2-492F-4B07-A0EA-D37E0905308F}" type="presParOf" srcId="{85878506-193E-4C66-BB1E-A0DE3903B915}" destId="{DD398E2E-A298-4BD5-ACCF-22BAD68741F7}" srcOrd="4" destOrd="0" presId="urn:microsoft.com/office/officeart/2005/8/layout/vProcess5"/>
    <dgm:cxn modelId="{052574C8-A23B-43E5-BC4C-F8125A1FE8AF}" type="presParOf" srcId="{85878506-193E-4C66-BB1E-A0DE3903B915}" destId="{1671AFE2-4DFD-4D1E-88E5-6A4C2DBC98B5}" srcOrd="5" destOrd="0" presId="urn:microsoft.com/office/officeart/2005/8/layout/vProcess5"/>
    <dgm:cxn modelId="{4ECCA33C-11A5-4C7F-9716-0687B6C9080D}" type="presParOf" srcId="{85878506-193E-4C66-BB1E-A0DE3903B915}" destId="{06DA9616-30E1-416B-9A82-C594E4EC4374}" srcOrd="6" destOrd="0" presId="urn:microsoft.com/office/officeart/2005/8/layout/vProcess5"/>
    <dgm:cxn modelId="{6E96A771-58B9-4648-97FE-3D0B7B50330B}" type="presParOf" srcId="{85878506-193E-4C66-BB1E-A0DE3903B915}" destId="{F9914EBC-FACF-4E54-B6C3-A648BC6AEE61}" srcOrd="7" destOrd="0" presId="urn:microsoft.com/office/officeart/2005/8/layout/vProcess5"/>
    <dgm:cxn modelId="{C001B329-3FA0-4B94-81C7-29592E1A31F1}" type="presParOf" srcId="{85878506-193E-4C66-BB1E-A0DE3903B915}" destId="{BC2D75DC-3F11-4E89-9535-A10674BC7B40}" srcOrd="8" destOrd="0" presId="urn:microsoft.com/office/officeart/2005/8/layout/vProcess5"/>
    <dgm:cxn modelId="{11AC53E0-2436-4972-BF9D-CE5F7A194293}" type="presParOf" srcId="{85878506-193E-4C66-BB1E-A0DE3903B915}" destId="{2A05893D-2FBB-463B-A75C-267D7D9E4AA1}" srcOrd="9" destOrd="0" presId="urn:microsoft.com/office/officeart/2005/8/layout/vProcess5"/>
    <dgm:cxn modelId="{F14354BD-78E3-467D-AA8E-AF44F5BFDD98}" type="presParOf" srcId="{85878506-193E-4C66-BB1E-A0DE3903B915}" destId="{74817FD2-52DC-4B42-8AC8-86049E56D86C}" srcOrd="10" destOrd="0" presId="urn:microsoft.com/office/officeart/2005/8/layout/vProcess5"/>
    <dgm:cxn modelId="{132F8C89-9F93-4EB7-82A3-24E4ABA200E0}" type="presParOf" srcId="{85878506-193E-4C66-BB1E-A0DE3903B915}" destId="{1DBE175C-6B57-4D38-BB8D-1D7BFB215479}" srcOrd="11" destOrd="0" presId="urn:microsoft.com/office/officeart/2005/8/layout/vProcess5"/>
    <dgm:cxn modelId="{CC0F4BD0-53C4-4AF4-BC49-6CD0398FB72D}" type="presParOf" srcId="{85878506-193E-4C66-BB1E-A0DE3903B915}" destId="{07D8EA62-1F37-4C75-8CE5-2C4AF1357E83}" srcOrd="12" destOrd="0" presId="urn:microsoft.com/office/officeart/2005/8/layout/vProcess5"/>
    <dgm:cxn modelId="{85FE04A4-A943-4FDD-A002-41F85055D8FB}" type="presParOf" srcId="{85878506-193E-4C66-BB1E-A0DE3903B915}" destId="{5A238BF6-0C07-419C-9E27-23EB20B71757}" srcOrd="13" destOrd="0" presId="urn:microsoft.com/office/officeart/2005/8/layout/vProcess5"/>
    <dgm:cxn modelId="{8C9ADC3F-212A-4DFE-BEE5-C74D4D0DE089}" type="presParOf" srcId="{85878506-193E-4C66-BB1E-A0DE3903B915}" destId="{C3206A29-2BFC-4716-B1BB-63CF69BAD61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6FB21-5A95-4FE9-BA1D-01920C56BC07}">
      <dsp:nvSpPr>
        <dsp:cNvPr id="0" name=""/>
        <dsp:cNvSpPr/>
      </dsp:nvSpPr>
      <dsp:spPr>
        <a:xfrm>
          <a:off x="0" y="0"/>
          <a:ext cx="6803713" cy="814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 (Body)"/>
            </a:rPr>
            <a:t>CHƯƠNG 1. TỔNG QUAN VỀ ĐỀ TÀI</a:t>
          </a:r>
        </a:p>
      </dsp:txBody>
      <dsp:txXfrm>
        <a:off x="23861" y="23861"/>
        <a:ext cx="5829300" cy="766951"/>
      </dsp:txXfrm>
    </dsp:sp>
    <dsp:sp modelId="{FC01CA9B-44A8-45C8-B079-2456E1CAE8F8}">
      <dsp:nvSpPr>
        <dsp:cNvPr id="0" name=""/>
        <dsp:cNvSpPr/>
      </dsp:nvSpPr>
      <dsp:spPr>
        <a:xfrm>
          <a:off x="508069" y="927822"/>
          <a:ext cx="6803713" cy="814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/>
            <a:t>CHƯƠNG 2. NGHIÊN CỨU LÝ THUYẾT </a:t>
          </a:r>
          <a:endParaRPr lang="en-US" sz="2000" kern="1200" dirty="0"/>
        </a:p>
      </dsp:txBody>
      <dsp:txXfrm>
        <a:off x="531930" y="951683"/>
        <a:ext cx="5718384" cy="766951"/>
      </dsp:txXfrm>
    </dsp:sp>
    <dsp:sp modelId="{11CEDF37-9E04-4464-9BB9-334114E38D01}">
      <dsp:nvSpPr>
        <dsp:cNvPr id="0" name=""/>
        <dsp:cNvSpPr/>
      </dsp:nvSpPr>
      <dsp:spPr>
        <a:xfrm>
          <a:off x="1016139" y="1855644"/>
          <a:ext cx="6803713" cy="814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CHƯƠNG 3. HIỆN THỰC HÓA NGHIÊN</a:t>
          </a:r>
          <a:r>
            <a:rPr lang="en-US" sz="1900" kern="1200" dirty="0"/>
            <a:t> </a:t>
          </a:r>
          <a:r>
            <a:rPr lang="vi-VN" sz="1900" kern="1200" dirty="0"/>
            <a:t>CỨU</a:t>
          </a:r>
          <a:endParaRPr lang="en-US" sz="1900" kern="1200" dirty="0"/>
        </a:p>
      </dsp:txBody>
      <dsp:txXfrm>
        <a:off x="1040000" y="1879505"/>
        <a:ext cx="5718384" cy="766951"/>
      </dsp:txXfrm>
    </dsp:sp>
    <dsp:sp modelId="{DD398E2E-A298-4BD5-ACCF-22BAD68741F7}">
      <dsp:nvSpPr>
        <dsp:cNvPr id="0" name=""/>
        <dsp:cNvSpPr/>
      </dsp:nvSpPr>
      <dsp:spPr>
        <a:xfrm>
          <a:off x="1524208" y="2783467"/>
          <a:ext cx="6803713" cy="814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CHƯƠNG 4. KẾT QUẢ NGHIÊN CỨU</a:t>
          </a:r>
          <a:endParaRPr lang="en-US" sz="1900" kern="1200" dirty="0"/>
        </a:p>
      </dsp:txBody>
      <dsp:txXfrm>
        <a:off x="1548069" y="2807328"/>
        <a:ext cx="5718384" cy="766951"/>
      </dsp:txXfrm>
    </dsp:sp>
    <dsp:sp modelId="{1671AFE2-4DFD-4D1E-88E5-6A4C2DBC98B5}">
      <dsp:nvSpPr>
        <dsp:cNvPr id="0" name=""/>
        <dsp:cNvSpPr/>
      </dsp:nvSpPr>
      <dsp:spPr>
        <a:xfrm>
          <a:off x="2032278" y="3711289"/>
          <a:ext cx="6803713" cy="814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CHƯƠNG 5. KẾT LUẬN VÀ HƯỚNG PHÁT TRIỂN</a:t>
          </a:r>
          <a:endParaRPr lang="en-US" sz="1900" kern="1200" dirty="0"/>
        </a:p>
      </dsp:txBody>
      <dsp:txXfrm>
        <a:off x="2056139" y="3735150"/>
        <a:ext cx="5718384" cy="766951"/>
      </dsp:txXfrm>
    </dsp:sp>
    <dsp:sp modelId="{06DA9616-30E1-416B-9A82-C594E4EC4374}">
      <dsp:nvSpPr>
        <dsp:cNvPr id="0" name=""/>
        <dsp:cNvSpPr/>
      </dsp:nvSpPr>
      <dsp:spPr>
        <a:xfrm>
          <a:off x="6274176" y="595164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393322" y="595164"/>
        <a:ext cx="291245" cy="398477"/>
      </dsp:txXfrm>
    </dsp:sp>
    <dsp:sp modelId="{F9914EBC-FACF-4E54-B6C3-A648BC6AEE61}">
      <dsp:nvSpPr>
        <dsp:cNvPr id="0" name=""/>
        <dsp:cNvSpPr/>
      </dsp:nvSpPr>
      <dsp:spPr>
        <a:xfrm>
          <a:off x="6782245" y="1522986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901391" y="1522986"/>
        <a:ext cx="291245" cy="398477"/>
      </dsp:txXfrm>
    </dsp:sp>
    <dsp:sp modelId="{BC2D75DC-3F11-4E89-9535-A10674BC7B40}">
      <dsp:nvSpPr>
        <dsp:cNvPr id="0" name=""/>
        <dsp:cNvSpPr/>
      </dsp:nvSpPr>
      <dsp:spPr>
        <a:xfrm>
          <a:off x="7290315" y="2437231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409461" y="2437231"/>
        <a:ext cx="291245" cy="398477"/>
      </dsp:txXfrm>
    </dsp:sp>
    <dsp:sp modelId="{2A05893D-2FBB-463B-A75C-267D7D9E4AA1}">
      <dsp:nvSpPr>
        <dsp:cNvPr id="0" name=""/>
        <dsp:cNvSpPr/>
      </dsp:nvSpPr>
      <dsp:spPr>
        <a:xfrm>
          <a:off x="7798384" y="3374105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17530" y="3374105"/>
        <a:ext cx="291245" cy="398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0FA47-8B15-437F-B746-4611B2E50E7E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FC3B5-3211-45B9-A75F-21C4D8AB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6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75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831D-A9E8-98D1-B35E-6E4AB6D80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5CD5F-9833-BAA8-33A5-76CF5CCD2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A919F-CE57-637F-3DED-538DC6F56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AB06-87C7-B17A-8FBF-FE4ED6D78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5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048D7-9890-E7BA-A717-677AE02E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A9581-3F08-C61A-4B30-2CED25877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A6A73-FCF7-CD39-9C5C-6650E03D9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DCAD-0BE0-4888-7F5C-CC17A9F5E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A6F00-386A-0D73-338D-44DBA57A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615B0-F180-B257-12D0-6BDF7B775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595E1-24D7-AFA7-73F7-07C1E9DBC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39278-4F8A-16B2-1FFE-975BD70B3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1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B8B1-0EE1-B2F3-54D4-FD13A76E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514FE-257A-5119-E0C0-1BFD76745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2D1BB-3B1D-2A8B-EFEF-534F73931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B2863-675F-9761-9EFA-2AEA02BBC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17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C2D99-09B3-4DF1-09DF-3DA830E3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510D8-9FDD-E819-AE7C-AD88204B3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82AA8-024A-8996-A179-52834188A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B671C-3CA4-2DC4-213A-CC3B832A4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2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AC5A8-BB26-A8CB-45D4-78412E567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A1F4C-D75C-A0C2-ED5F-B9D2D903B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59431-BC27-C4E0-92DC-901721E55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0C9DE-0C05-848B-AB19-B4B5B71FD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5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F0DC-6D68-F31F-BFDA-F550BECDD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FFE1B-B141-92B5-11EB-FF9604FEC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0C9E0-4A2F-7D89-DA60-BD8A018ED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2D353-8B16-602C-366E-79B45AA6B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50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958C9-84F4-0B29-347C-5410A487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1591A-BA13-54E6-22D2-D63EB297A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A51D8-81A4-3365-F2C8-E9356089B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AE009-1EA7-F826-1D73-5A479AC92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1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C6A7B-2D01-38C1-3825-50B7A3E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BAB9E-5A6C-2076-E83C-CDC04041E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8F42-AD10-E8CB-8D4F-DCF883636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DE318-A676-EE2C-8E9A-29B983686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5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D97DF-AED3-B899-806C-F16C55BB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79307-A511-A6A4-0F41-E271AD560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E850E-FC8E-FF1B-CB42-37392C7C0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E380-A7D7-3E06-3CDA-04AD6191A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4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0AA3F-1189-4ADA-60B6-A97309AE7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7C707B-E986-D5A9-34AB-C58028F37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7C65B-DA25-1EF4-FFDF-93A55399E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1F53-54AF-F868-0D40-D79EAFA7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51A26-6592-E1AA-0CF9-F24B58A1D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22FE2-F2FE-FA88-00EB-021703171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FE31F-B1A4-B2BF-7CDF-3D76E47EB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46985-A751-64D5-B2BF-A8FFB4E6E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0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44AA-33B1-8848-3FF4-C579B272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32373-DE67-79FD-C032-A46B3E4C7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139D0-8A09-0CDB-6730-BFAD0C46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04956-332B-0D46-E99D-B56B372FB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92152-3B27-2FEA-E952-815F7AA81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A9BB1-BCE7-C180-59EC-26D56B3A4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D7D36-3122-6DE7-7693-769EFC75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9DA27-9F38-7553-3F36-6BBE3FBE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30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CDAF9-1A6B-5F83-7CDB-FDC7A37F6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8203B-3D0C-3EF1-4C1C-FDB8A18C4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75B46-AF4E-D047-16B9-DCEA9EFF7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7901D-84DF-42A0-8F2B-88398D806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10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914F-2A52-7D62-48EB-EEC503ED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02838-E0C0-6D71-4818-A16F78ACC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8F22E-49A0-86F3-F930-E1148F58C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6988C-43E0-12EF-5C98-66C07F3CA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51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B9062-AD37-1CF1-5421-E15D3951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EC56E-8E56-D23E-29C2-25204451F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FA348-59C2-3754-1280-7C0EE657B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F7674-38E1-EA25-978E-B0FC04526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00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C8A11-4BFB-E3D1-EB4F-BF72BB05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2B12B-12FF-438C-F7C8-FCC7639C8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CB3C5-534C-1860-3637-BD21BED29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2B802-5F3F-ED64-E448-33C543BD8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0047-9E6D-4CC9-EBDD-F99EAE725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BF605-087B-A289-C1C5-209C709A1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87D8C-D03C-053F-310B-93D5C39C4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98E89-6E2B-F463-C87F-BAEEEE900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2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4322-5762-D70C-7C57-AD85A2D7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80BB7-FEA4-59BA-4B87-8D01F99FF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D6249-B6E6-B292-4FD9-8AD66200C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C923E-ABC2-B171-1FC9-1AA650441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CB39-CC4D-3CB1-DB63-560DDC4C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73F1A8-02F8-D576-B2F0-FF1D5FD86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2F3BB-9028-0F8E-CF81-6665CB0B6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DA9A8-D6F2-7D0F-963A-2728B5535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96159-833A-5896-62A4-E8595C7C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14C19-2519-815B-B639-07B826FF4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A75FE-D8EF-88EA-A9F2-7432DCCA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8799E-8A20-4513-7C2F-1DFC13E0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8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0C8B-B07F-1F4F-7155-6B9D9B5AD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A2893-4B60-16B3-C62C-87FF24A2D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698C5-E4F5-C308-DE45-ED5618A1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A2F80-C5AE-66FB-FB34-D3542EE64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8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C3C4C-4680-31B4-61F3-AC8FC3CA0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BF1FF-F796-B394-94F1-DE7A31070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FF1C9-3C97-DFA6-6E82-31D750457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9D6CC-3019-8EBF-FD82-9BB4F49F5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6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673A-623B-D73B-BBA6-A29C6F076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62465-0718-BD24-4155-5FD731ABF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26704-C4B5-2412-98E7-FE23F6345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B02E0-792D-1491-DACD-1BEC8478E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FC3B5-3211-45B9-A75F-21C4D8AB73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724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471"/>
            <a:ext cx="9144000" cy="571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896533"/>
            <a:ext cx="9144000" cy="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ownloads\%20https\monamedia.co\phan-mem-xampp-la-gi-huong-%20dan-cai-dat-xampp\" TargetMode="External"/><Relationship Id="rId2" Type="http://schemas.openxmlformats.org/officeDocument/2006/relationships/hyperlink" Target="https://quantrimang.com/hoc/gioi-thieu-ve-html-%201498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claptrinhweb.org/lap-trinh/hoc-php/227-bai-1-gioi-thieu-ve-ngon-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509" y="1755319"/>
            <a:ext cx="8640254" cy="1380216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br>
              <a:rPr lang="vi-VN" sz="25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WEBSITE GIỚI THIỆU </a:t>
            </a:r>
            <a:b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NHÀ HÀNG NGON GALLERY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3599"/>
            <a:ext cx="9144000" cy="9144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F0CCD2-1EC8-07F5-3C4B-7F1A1058A8AE}"/>
              </a:ext>
            </a:extLst>
          </p:cNvPr>
          <p:cNvSpPr txBox="1">
            <a:spLocks/>
          </p:cNvSpPr>
          <p:nvPr/>
        </p:nvSpPr>
        <p:spPr>
          <a:xfrm>
            <a:off x="3333114" y="248865"/>
            <a:ext cx="2477771" cy="1012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TRÀ VINH</a:t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 Vinh university</a:t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KỸ THUẬT VÀ CÔNG NGHỆ KHOA CÔNG NGHỆ THÔNG TIN</a:t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TẬP ĐỒ ÁN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CHUYÊN </a:t>
            </a:r>
            <a:r>
              <a:rPr lang="vi-V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br>
              <a:rPr lang="vi-V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HỌC KỲ I, NĂM HỌC 202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202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3A7EA57-95C6-9E68-9558-190B63D224DB}"/>
              </a:ext>
            </a:extLst>
          </p:cNvPr>
          <p:cNvSpPr txBox="1">
            <a:spLocks/>
          </p:cNvSpPr>
          <p:nvPr/>
        </p:nvSpPr>
        <p:spPr>
          <a:xfrm>
            <a:off x="4571999" y="3827538"/>
            <a:ext cx="4742022" cy="2024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700" b="1" i="0" dirty="0">
                <a:solidFill>
                  <a:srgbClr val="000000"/>
                </a:solidFill>
                <a:effectLst/>
                <a:latin typeface="+mj-lt"/>
              </a:rPr>
              <a:t>Giảng viên hướng dẫn</a:t>
            </a:r>
            <a:r>
              <a:rPr lang="vi-VN" sz="1700" b="0" i="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TS.</a:t>
            </a: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Đoàn </a:t>
            </a:r>
            <a:r>
              <a:rPr lang="en-US" sz="1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endParaRPr lang="en-US" sz="17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025"/>
              </a:lnSpc>
            </a:pPr>
            <a:r>
              <a:rPr lang="vi-VN" sz="1700" b="1" i="0" dirty="0">
                <a:solidFill>
                  <a:srgbClr val="000000"/>
                </a:solidFill>
                <a:effectLst/>
                <a:latin typeface="+mj-lt"/>
              </a:rPr>
              <a:t>Sinh viên thực hiện</a:t>
            </a:r>
            <a:r>
              <a:rPr lang="vi-VN" sz="1700" b="0" i="0" dirty="0">
                <a:solidFill>
                  <a:srgbClr val="000000"/>
                </a:solidFill>
                <a:effectLst/>
                <a:latin typeface="+mj-lt"/>
              </a:rPr>
              <a:t>: Trương Mỹ Duyên</a:t>
            </a:r>
            <a:endParaRPr lang="en-US" sz="17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>
              <a:lnSpc>
                <a:spcPts val="2025"/>
              </a:lnSpc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110122064</a:t>
            </a:r>
            <a:endParaRPr lang="vi-VN" sz="17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025"/>
              </a:lnSpc>
            </a:pPr>
            <a:r>
              <a:rPr lang="vi-VN" sz="1700" b="1" i="0" dirty="0">
                <a:solidFill>
                  <a:srgbClr val="000000"/>
                </a:solidFill>
                <a:effectLst/>
                <a:latin typeface="+mj-lt"/>
              </a:rPr>
              <a:t>Lớp</a:t>
            </a:r>
            <a:r>
              <a:rPr lang="vi-VN" sz="1700" b="0" i="0" dirty="0">
                <a:solidFill>
                  <a:srgbClr val="000000"/>
                </a:solidFill>
                <a:effectLst/>
                <a:latin typeface="+mj-lt"/>
              </a:rPr>
              <a:t>: DA22TTD</a:t>
            </a:r>
            <a:endParaRPr lang="en-US" sz="1700" dirty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ts val="2025"/>
              </a:lnSpc>
            </a:pPr>
            <a:r>
              <a:rPr lang="vi-VN" sz="1700" b="1" i="0" dirty="0">
                <a:solidFill>
                  <a:srgbClr val="000000"/>
                </a:solidFill>
                <a:effectLst/>
                <a:latin typeface="+mj-lt"/>
              </a:rPr>
              <a:t>khóa</a:t>
            </a:r>
            <a:r>
              <a:rPr lang="vi-VN" sz="1700" b="0" i="0" dirty="0">
                <a:solidFill>
                  <a:srgbClr val="000000"/>
                </a:solidFill>
                <a:effectLst/>
                <a:latin typeface="+mj-lt"/>
              </a:rPr>
              <a:t>: 2022-2026</a:t>
            </a:r>
            <a:endParaRPr lang="vi-VN" sz="170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sz="1400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C6E1D8CB-483D-DAC5-EA09-6DCFC0A2BC49}"/>
              </a:ext>
            </a:extLst>
          </p:cNvPr>
          <p:cNvSpPr/>
          <p:nvPr/>
        </p:nvSpPr>
        <p:spPr>
          <a:xfrm>
            <a:off x="217714" y="208496"/>
            <a:ext cx="1066800" cy="1012368"/>
          </a:xfrm>
          <a:custGeom>
            <a:avLst/>
            <a:gdLst/>
            <a:ahLst/>
            <a:cxnLst/>
            <a:rect l="l" t="t" r="r" b="b"/>
            <a:pathLst>
              <a:path w="2185270" h="2185270">
                <a:moveTo>
                  <a:pt x="0" y="0"/>
                </a:moveTo>
                <a:lnTo>
                  <a:pt x="2185270" y="0"/>
                </a:lnTo>
                <a:lnTo>
                  <a:pt x="2185270" y="2185270"/>
                </a:lnTo>
                <a:lnTo>
                  <a:pt x="0" y="2185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37ADA-E9DF-0CA0-053A-1EC63F29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098C-B47D-E58A-AEE6-F25E1169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91EBE-F440-DDDD-473D-5C3EB2AF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89797CE-A75F-D27C-48EC-C9190CB43FD3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2E90A-A43E-669F-3400-8D8C95B9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1457127"/>
            <a:ext cx="2362530" cy="35247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10F7AB2-C13C-C41F-9B35-F55D0E84F1A4}"/>
              </a:ext>
            </a:extLst>
          </p:cNvPr>
          <p:cNvSpPr txBox="1">
            <a:spLocks/>
          </p:cNvSpPr>
          <p:nvPr/>
        </p:nvSpPr>
        <p:spPr>
          <a:xfrm>
            <a:off x="3643455" y="5844183"/>
            <a:ext cx="2452545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Mô</a:t>
            </a:r>
            <a:r>
              <a:rPr lang="en-US" sz="1300" dirty="0"/>
              <a:t> </a:t>
            </a:r>
            <a:r>
              <a:rPr lang="en-US" sz="1300" dirty="0" err="1"/>
              <a:t>hình</a:t>
            </a:r>
            <a:r>
              <a:rPr lang="en-US" sz="1300" dirty="0"/>
              <a:t> ERD </a:t>
            </a:r>
            <a:r>
              <a:rPr lang="en-US" sz="1300" dirty="0" err="1"/>
              <a:t>của</a:t>
            </a:r>
            <a:r>
              <a:rPr lang="en-US" sz="1300" dirty="0"/>
              <a:t> </a:t>
            </a:r>
            <a:r>
              <a:rPr lang="en-US" sz="1300" dirty="0" err="1"/>
              <a:t>quản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viên</a:t>
            </a: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AB6A9-AE42-7124-042C-406941ED9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1809601"/>
            <a:ext cx="8555421" cy="39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3F10-7D83-2BDA-A04E-CD2D20BCB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5071-3614-5291-73DD-9E36C3E4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3660E6-B9B9-A418-528A-19A5232AE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3DC0641-968B-A07F-B6CB-9254AB1222B7}"/>
              </a:ext>
            </a:extLst>
          </p:cNvPr>
          <p:cNvSpPr txBox="1">
            <a:spLocks/>
          </p:cNvSpPr>
          <p:nvPr/>
        </p:nvSpPr>
        <p:spPr>
          <a:xfrm>
            <a:off x="3144219" y="3585125"/>
            <a:ext cx="2694693" cy="28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Sơ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cấp</a:t>
            </a:r>
            <a:r>
              <a:rPr lang="en-US" sz="1300" dirty="0"/>
              <a:t> </a:t>
            </a:r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C51FF-E8D7-3B34-1228-D99B7C350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1420433"/>
            <a:ext cx="2162477" cy="333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08E8E-7786-9E7C-223B-6993EB76E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0" y="1753855"/>
            <a:ext cx="8606365" cy="1892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05798-23AD-A833-8A76-331E5B84D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33" y="3968410"/>
            <a:ext cx="8678334" cy="191568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506A0E5-0645-EB1D-0665-480977081F44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ADB307-A2C3-F8AE-A7FE-D3B332AD55D3}"/>
              </a:ext>
            </a:extLst>
          </p:cNvPr>
          <p:cNvSpPr txBox="1">
            <a:spLocks/>
          </p:cNvSpPr>
          <p:nvPr/>
        </p:nvSpPr>
        <p:spPr>
          <a:xfrm>
            <a:off x="3224653" y="5787172"/>
            <a:ext cx="2694693" cy="28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Sơ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cấp</a:t>
            </a:r>
            <a:r>
              <a:rPr lang="en-US" sz="1300" dirty="0"/>
              <a:t> </a:t>
            </a:r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</a:t>
            </a:r>
            <a:r>
              <a:rPr lang="en-US" sz="1300" dirty="0" err="1"/>
              <a:t>quản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viên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2329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45013-10D4-00BB-B9D7-C5E25109C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598C-8BF4-4EC9-35EB-80E27D60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1BD00-61DD-EBE0-1F7A-65036006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01C4D0E-028A-D9FE-FED0-7EFC1CDBD202}"/>
              </a:ext>
            </a:extLst>
          </p:cNvPr>
          <p:cNvSpPr txBox="1">
            <a:spLocks/>
          </p:cNvSpPr>
          <p:nvPr/>
        </p:nvSpPr>
        <p:spPr>
          <a:xfrm>
            <a:off x="5992107" y="5701835"/>
            <a:ext cx="2694693" cy="28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Sơ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 </a:t>
            </a:r>
            <a:r>
              <a:rPr lang="en-US" sz="1300" dirty="0" err="1"/>
              <a:t>UseCase</a:t>
            </a:r>
            <a:r>
              <a:rPr lang="en-US" sz="1300" dirty="0"/>
              <a:t> </a:t>
            </a:r>
            <a:r>
              <a:rPr lang="en-US" sz="1300" dirty="0" err="1"/>
              <a:t>quản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viên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66DC2-9C77-9A73-E69C-3AFA8EC2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1420433"/>
            <a:ext cx="2162477" cy="3334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BB8A7C-4FB3-B7F4-B76C-9407AD53DA6D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AE9668-62D1-AF02-0193-189CBFE70AB8}"/>
              </a:ext>
            </a:extLst>
          </p:cNvPr>
          <p:cNvSpPr txBox="1">
            <a:spLocks/>
          </p:cNvSpPr>
          <p:nvPr/>
        </p:nvSpPr>
        <p:spPr>
          <a:xfrm>
            <a:off x="1152587" y="5722109"/>
            <a:ext cx="2694693" cy="28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Sơ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 </a:t>
            </a:r>
            <a:r>
              <a:rPr lang="en-US" sz="1300" dirty="0" err="1"/>
              <a:t>UseCase</a:t>
            </a:r>
            <a:r>
              <a:rPr lang="en-US" sz="1300" dirty="0"/>
              <a:t>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D7EB-588B-BF21-1D43-6C134DD2E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71" y="1968728"/>
            <a:ext cx="4047771" cy="365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90938-B47F-94F7-F27E-FB3B66167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09" y="1946517"/>
            <a:ext cx="4501541" cy="33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0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622D-D91A-A008-FD2D-C1DE1B4B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127C-D615-5731-2EB3-6D2220B9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2FBCF7-16C6-012C-9D35-B2780E2D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60DB92-E9C6-A735-ACB1-B7C2896FA801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02FD84E-8E9F-94D8-2905-D5AB3741B1CC}"/>
              </a:ext>
            </a:extLst>
          </p:cNvPr>
          <p:cNvSpPr txBox="1">
            <a:spLocks/>
          </p:cNvSpPr>
          <p:nvPr/>
        </p:nvSpPr>
        <p:spPr>
          <a:xfrm>
            <a:off x="3645415" y="5008463"/>
            <a:ext cx="2694693" cy="28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Sơ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 website </a:t>
            </a:r>
            <a:r>
              <a:rPr lang="en-US" sz="1300" dirty="0" err="1"/>
              <a:t>khách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endParaRPr lang="en-US" sz="13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447CDF-DD70-E9B4-1F64-AAA748F42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1470468"/>
            <a:ext cx="2419688" cy="27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B022A-DD84-1E0B-89E2-059F03C5E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1" y="2109629"/>
            <a:ext cx="8643257" cy="28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3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82775-DEE7-F7BE-77C9-B70F732D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20C6-1548-9AB5-37C3-A8B54D4C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6EAD91-6CFF-770A-F3F3-A0A4F751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3770B41-31DA-AC1A-5D1B-AA65B6AB26E3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EE17205-D8ED-331F-D937-B34CA01DE798}"/>
              </a:ext>
            </a:extLst>
          </p:cNvPr>
          <p:cNvSpPr txBox="1">
            <a:spLocks/>
          </p:cNvSpPr>
          <p:nvPr/>
        </p:nvSpPr>
        <p:spPr>
          <a:xfrm>
            <a:off x="3732500" y="4866694"/>
            <a:ext cx="2694693" cy="283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Sơ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 website </a:t>
            </a:r>
            <a:r>
              <a:rPr lang="en-US" sz="1300" dirty="0" err="1"/>
              <a:t>quản</a:t>
            </a:r>
            <a:r>
              <a:rPr lang="en-US" sz="1300" dirty="0"/>
              <a:t> </a:t>
            </a:r>
            <a:r>
              <a:rPr lang="en-US" sz="1300" dirty="0" err="1"/>
              <a:t>trị</a:t>
            </a:r>
            <a:r>
              <a:rPr lang="en-US" sz="1300" dirty="0"/>
              <a:t> </a:t>
            </a:r>
            <a:r>
              <a:rPr lang="en-US" sz="1300" dirty="0" err="1"/>
              <a:t>viên</a:t>
            </a:r>
            <a:endParaRPr lang="en-US" sz="13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80481-CE56-70F9-7BB6-C2B079AFF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1470468"/>
            <a:ext cx="2419688" cy="276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B95CF6-011E-DF83-A599-7E0CB18BA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0" y="1877869"/>
            <a:ext cx="8540800" cy="2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DABB-B882-66BB-2ABF-56A8A0EA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9EDC-04CD-1017-1334-1C13D0A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B26FB1-92DD-2E83-AECC-4436A74A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278" y="982525"/>
            <a:ext cx="4518479" cy="50724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người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979328C-C380-F8C9-4E3C-55A0E42936B3}"/>
              </a:ext>
            </a:extLst>
          </p:cNvPr>
          <p:cNvSpPr txBox="1">
            <a:spLocks/>
          </p:cNvSpPr>
          <p:nvPr/>
        </p:nvSpPr>
        <p:spPr>
          <a:xfrm>
            <a:off x="162379" y="5718181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FAFD9-0590-095A-497F-BA8D4550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7" y="1489766"/>
            <a:ext cx="3112692" cy="427900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C988969-B4CD-BB0D-A404-11DEE13BDFAB}"/>
              </a:ext>
            </a:extLst>
          </p:cNvPr>
          <p:cNvSpPr txBox="1">
            <a:spLocks/>
          </p:cNvSpPr>
          <p:nvPr/>
        </p:nvSpPr>
        <p:spPr>
          <a:xfrm>
            <a:off x="4482518" y="5652698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1F1A2D-6A96-1ED2-2474-47FA8D03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228" y="1489765"/>
            <a:ext cx="2647084" cy="421157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F27AEA-4FA6-0C6D-92D0-1AA0AEFEE847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1526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B7539-7999-7AA8-B7E7-AAB1A0F2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A9C9-07BA-BC44-A24A-45C23843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F2FDD01-A96B-AB52-7D80-1229159DF9F2}"/>
              </a:ext>
            </a:extLst>
          </p:cNvPr>
          <p:cNvSpPr txBox="1">
            <a:spLocks/>
          </p:cNvSpPr>
          <p:nvPr/>
        </p:nvSpPr>
        <p:spPr>
          <a:xfrm>
            <a:off x="2219779" y="5473229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7A012D-A270-518D-565F-CF0A9DA3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530" y="2215063"/>
            <a:ext cx="4439270" cy="2333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F79E5F-F373-A979-558C-48E188D7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44" y="1489766"/>
            <a:ext cx="3938651" cy="4044950"/>
          </a:xfrm>
          <a:prstGeom prst="rect">
            <a:avLst/>
          </a:prstGeom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6CEC3CD-0459-59DB-8049-E6AD17499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278" y="982525"/>
            <a:ext cx="4518479" cy="50724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người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E5ADE5-0562-A4FA-03D2-CB84F611CC46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4314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3F9FD-6B7A-B63C-9B54-0ED06E995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FF92-C4D7-B25E-2B34-323ED9F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4806AA3-BE01-4AB8-0DA9-7C71DBF86CE3}"/>
              </a:ext>
            </a:extLst>
          </p:cNvPr>
          <p:cNvSpPr txBox="1">
            <a:spLocks/>
          </p:cNvSpPr>
          <p:nvPr/>
        </p:nvSpPr>
        <p:spPr>
          <a:xfrm>
            <a:off x="2367189" y="5284657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0F06D-D077-1FDB-758B-BBB284FB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66" y="1398838"/>
            <a:ext cx="8397066" cy="38656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CE10FFB-95AA-2A4A-1EAE-12A308BF1489}"/>
              </a:ext>
            </a:extLst>
          </p:cNvPr>
          <p:cNvSpPr txBox="1">
            <a:spLocks/>
          </p:cNvSpPr>
          <p:nvPr/>
        </p:nvSpPr>
        <p:spPr>
          <a:xfrm>
            <a:off x="2223278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</a:rPr>
              <a:t>Kết quả giao diện thực nghiệm của người 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2434E3-2F71-62D2-29C9-B01E4B8C79B1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4265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6F50A-4D17-9A45-B9F3-6BAE93C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F308-9263-2D54-FB69-B8AA50DB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38CA19B-C425-4D85-673A-5BBA250AC812}"/>
              </a:ext>
            </a:extLst>
          </p:cNvPr>
          <p:cNvSpPr txBox="1">
            <a:spLocks/>
          </p:cNvSpPr>
          <p:nvPr/>
        </p:nvSpPr>
        <p:spPr>
          <a:xfrm>
            <a:off x="2367189" y="5677660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323-C4BA-EB8A-A733-0C924175B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0142"/>
            <a:ext cx="8229601" cy="415245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696AB76-1FA5-6888-EEAD-D4C29CF56C45}"/>
              </a:ext>
            </a:extLst>
          </p:cNvPr>
          <p:cNvSpPr txBox="1">
            <a:spLocks/>
          </p:cNvSpPr>
          <p:nvPr/>
        </p:nvSpPr>
        <p:spPr>
          <a:xfrm>
            <a:off x="2223278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</a:rPr>
              <a:t>Kết quả giao diện thực nghiệm của người 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4ECFB5-07E4-0E8D-1466-A607E1624100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9670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E72F5-C3EE-B1D3-29ED-645D38843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14D8-B24D-6C58-70EE-3C589399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985F0BE-D8C2-7038-3AA2-F62297C613CD}"/>
              </a:ext>
            </a:extLst>
          </p:cNvPr>
          <p:cNvSpPr txBox="1">
            <a:spLocks/>
          </p:cNvSpPr>
          <p:nvPr/>
        </p:nvSpPr>
        <p:spPr>
          <a:xfrm>
            <a:off x="-473909" y="5344076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bàn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A8B12-EFEF-01C8-01FC-0556DDAE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17" y="1398838"/>
            <a:ext cx="2644171" cy="394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62FAA-E872-13D0-CE0E-255F80F1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76" y="1691371"/>
            <a:ext cx="5748674" cy="3475258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134EA5A-445F-BBFC-2A88-A69C54BC72E0}"/>
              </a:ext>
            </a:extLst>
          </p:cNvPr>
          <p:cNvSpPr txBox="1">
            <a:spLocks/>
          </p:cNvSpPr>
          <p:nvPr/>
        </p:nvSpPr>
        <p:spPr>
          <a:xfrm>
            <a:off x="4277179" y="5344076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93D3DD7D-DE09-2917-6CA4-7A235DA1D8E3}"/>
              </a:ext>
            </a:extLst>
          </p:cNvPr>
          <p:cNvSpPr txBox="1">
            <a:spLocks/>
          </p:cNvSpPr>
          <p:nvPr/>
        </p:nvSpPr>
        <p:spPr>
          <a:xfrm>
            <a:off x="2223278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</a:rPr>
              <a:t>Kết quả giao diện thực nghiệm của người 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DC4D9-13D7-9AAC-F236-2DA4FCF60493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6669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72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NỘI DUNG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13CC9C-BBC0-6378-73CB-AF2F20A31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9758"/>
              </p:ext>
            </p:extLst>
          </p:nvPr>
        </p:nvGraphicFramePr>
        <p:xfrm>
          <a:off x="144379" y="1167379"/>
          <a:ext cx="883599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F6B9-48C6-EFE6-69B7-CE6CBFBAF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85FE-4744-1B73-C0B0-92E89EA0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AC08BEC-3435-CC2D-050C-C0777D5BC215}"/>
              </a:ext>
            </a:extLst>
          </p:cNvPr>
          <p:cNvSpPr txBox="1">
            <a:spLocks/>
          </p:cNvSpPr>
          <p:nvPr/>
        </p:nvSpPr>
        <p:spPr>
          <a:xfrm>
            <a:off x="-114754" y="5684914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7D83D-12F2-D13A-D7C0-BE59F562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1423185"/>
            <a:ext cx="2541392" cy="4237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580A0-AC77-8C93-EC95-23D78882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35" y="1315888"/>
            <a:ext cx="3592693" cy="4451976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EBAE944-F9C0-E084-43F2-56064FF703F4}"/>
              </a:ext>
            </a:extLst>
          </p:cNvPr>
          <p:cNvSpPr txBox="1">
            <a:spLocks/>
          </p:cNvSpPr>
          <p:nvPr/>
        </p:nvSpPr>
        <p:spPr>
          <a:xfrm>
            <a:off x="4440670" y="5684914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lịch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bàn</a:t>
            </a:r>
            <a:endParaRPr lang="en-US" sz="1600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E987051-0343-DE9A-C63A-B9D755975326}"/>
              </a:ext>
            </a:extLst>
          </p:cNvPr>
          <p:cNvSpPr txBox="1">
            <a:spLocks/>
          </p:cNvSpPr>
          <p:nvPr/>
        </p:nvSpPr>
        <p:spPr>
          <a:xfrm>
            <a:off x="2223278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</a:rPr>
              <a:t>Kết quả giao diện thực nghiệm của người 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09D9A-F498-730C-F753-F1D4E0C59402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336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60D3F-D337-8516-60B8-7221E098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80BB-F426-B614-DC6B-128A5972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A7CD997-8385-93FE-B1B9-A12A3A66C6DE}"/>
              </a:ext>
            </a:extLst>
          </p:cNvPr>
          <p:cNvSpPr txBox="1">
            <a:spLocks/>
          </p:cNvSpPr>
          <p:nvPr/>
        </p:nvSpPr>
        <p:spPr>
          <a:xfrm>
            <a:off x="2367189" y="5459162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0171D4-7D4E-5800-D5C4-3E7D83C8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25" y="1393371"/>
            <a:ext cx="5946208" cy="4204325"/>
          </a:xfrm>
          <a:prstGeom prst="rect">
            <a:avLst/>
          </a:prstGeom>
        </p:spPr>
      </p:pic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5D3F0CEA-3B28-6426-230B-CFB769A431B4}"/>
              </a:ext>
            </a:extLst>
          </p:cNvPr>
          <p:cNvSpPr txBox="1">
            <a:spLocks/>
          </p:cNvSpPr>
          <p:nvPr/>
        </p:nvSpPr>
        <p:spPr>
          <a:xfrm>
            <a:off x="2223278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</a:rPr>
              <a:t>Kết quả giao diện thực nghiệm của người dùng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C8848C-5509-509C-AF9D-ECAFEC9105C2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9559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D18F-42A1-1B1E-CC3D-17DABA1F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FC98-DE4E-CB3D-0338-7FA580CD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4ED596A-9BD9-00D0-069B-9F462AF83106}"/>
              </a:ext>
            </a:extLst>
          </p:cNvPr>
          <p:cNvSpPr txBox="1">
            <a:spLocks/>
          </p:cNvSpPr>
          <p:nvPr/>
        </p:nvSpPr>
        <p:spPr>
          <a:xfrm>
            <a:off x="-17916" y="5393701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7ACFA-AF89-84F9-C59F-504F2F24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49" y="1398838"/>
            <a:ext cx="2786292" cy="4070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4A546-E670-50AB-841D-E0C1B09D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10" y="1763092"/>
            <a:ext cx="4760033" cy="303244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FB03030-F079-976B-A400-084E4B231414}"/>
              </a:ext>
            </a:extLst>
          </p:cNvPr>
          <p:cNvSpPr txBox="1">
            <a:spLocks/>
          </p:cNvSpPr>
          <p:nvPr/>
        </p:nvSpPr>
        <p:spPr>
          <a:xfrm>
            <a:off x="4277179" y="5393701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dashboard admin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48C5210-4452-B263-226C-6C74F21E1DF6}"/>
              </a:ext>
            </a:extLst>
          </p:cNvPr>
          <p:cNvSpPr txBox="1">
            <a:spLocks/>
          </p:cNvSpPr>
          <p:nvPr/>
        </p:nvSpPr>
        <p:spPr>
          <a:xfrm>
            <a:off x="2312760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admin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7FDFFD-36EC-2F05-61F4-71DA0D004C1A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9517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9109E-9FF9-5B23-120F-90968BA0E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27C4-979E-7E6F-CDEB-1CDDAC4F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74AE8A2-F338-D771-E3C6-6DD14C6EC1C0}"/>
              </a:ext>
            </a:extLst>
          </p:cNvPr>
          <p:cNvSpPr txBox="1">
            <a:spLocks/>
          </p:cNvSpPr>
          <p:nvPr/>
        </p:nvSpPr>
        <p:spPr>
          <a:xfrm>
            <a:off x="2186893" y="5314625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68E73-A531-850A-561C-DFC1F717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" y="1526728"/>
            <a:ext cx="8229601" cy="3739082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1FC8935-41A3-3B6F-6B4A-622FE1621C1E}"/>
              </a:ext>
            </a:extLst>
          </p:cNvPr>
          <p:cNvSpPr txBox="1">
            <a:spLocks/>
          </p:cNvSpPr>
          <p:nvPr/>
        </p:nvSpPr>
        <p:spPr>
          <a:xfrm>
            <a:off x="2312760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admin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426AE3-18F7-7B26-D173-6C0A30E1C10A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0884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D1DA-2A84-9CD2-FA8A-5A31181E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A4CC-EB60-CEFD-7953-F2638DB0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7E3F55A-A51D-2A51-211F-8591D3E463B5}"/>
              </a:ext>
            </a:extLst>
          </p:cNvPr>
          <p:cNvSpPr txBox="1">
            <a:spLocks/>
          </p:cNvSpPr>
          <p:nvPr/>
        </p:nvSpPr>
        <p:spPr>
          <a:xfrm>
            <a:off x="2186893" y="5314625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khuyến</a:t>
            </a:r>
            <a:r>
              <a:rPr lang="en-US" sz="1600" dirty="0"/>
              <a:t> </a:t>
            </a:r>
            <a:r>
              <a:rPr lang="en-US" sz="1600" dirty="0" err="1"/>
              <a:t>mãi</a:t>
            </a:r>
            <a:r>
              <a:rPr lang="en-US" sz="1600" dirty="0"/>
              <a:t>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C0B05-2EAF-03B5-3BB9-E1FB0856A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8" y="1365842"/>
            <a:ext cx="8649263" cy="3948783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13ADB0C-D220-95C5-23E0-0C01AE4EF998}"/>
              </a:ext>
            </a:extLst>
          </p:cNvPr>
          <p:cNvSpPr txBox="1">
            <a:spLocks/>
          </p:cNvSpPr>
          <p:nvPr/>
        </p:nvSpPr>
        <p:spPr>
          <a:xfrm>
            <a:off x="2312760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admin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72AF4F-25E8-1D77-C48F-587D567588F1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10980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B3CD-9A07-551A-91F7-808157050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BB9F-16D0-4F42-C691-FE575373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0D769ED-E083-130A-A1C0-BFD234BA17F9}"/>
              </a:ext>
            </a:extLst>
          </p:cNvPr>
          <p:cNvSpPr txBox="1">
            <a:spLocks/>
          </p:cNvSpPr>
          <p:nvPr/>
        </p:nvSpPr>
        <p:spPr>
          <a:xfrm>
            <a:off x="2186893" y="5314625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bàn</a:t>
            </a:r>
            <a:r>
              <a:rPr lang="en-US" sz="1600" dirty="0"/>
              <a:t>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99F57-AD76-F5DC-11E2-9FFA475A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85754"/>
            <a:ext cx="8534400" cy="3886491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8839DA3-6FE3-93F2-6E9C-75683D89D639}"/>
              </a:ext>
            </a:extLst>
          </p:cNvPr>
          <p:cNvSpPr txBox="1">
            <a:spLocks/>
          </p:cNvSpPr>
          <p:nvPr/>
        </p:nvSpPr>
        <p:spPr>
          <a:xfrm>
            <a:off x="2312760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admin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2CA658-C7F4-5509-401D-507B20CBBBBF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17067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80CC-B284-A2C4-2657-1996676F8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36A4-8B2B-EF9F-AF07-93D12A24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DBE20C-0A14-25E6-6BDE-546C5B214088}"/>
              </a:ext>
            </a:extLst>
          </p:cNvPr>
          <p:cNvSpPr txBox="1">
            <a:spLocks/>
          </p:cNvSpPr>
          <p:nvPr/>
        </p:nvSpPr>
        <p:spPr>
          <a:xfrm>
            <a:off x="2186893" y="5314625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7E1E9-D1ED-26FC-5A49-9EF734D7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37135"/>
            <a:ext cx="8686800" cy="397749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123DD38-22B9-881E-8BD8-2469C701DFA2}"/>
              </a:ext>
            </a:extLst>
          </p:cNvPr>
          <p:cNvSpPr txBox="1">
            <a:spLocks/>
          </p:cNvSpPr>
          <p:nvPr/>
        </p:nvSpPr>
        <p:spPr>
          <a:xfrm>
            <a:off x="2312760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admin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950657-C3F3-9776-4FDC-02FDF924D720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970250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4854-16CB-634A-6C10-5C85493D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E8DA-A984-CE0B-0A25-1DF3BF58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4. KẾT QUẢ NGHIÊN CỨU</a:t>
            </a:r>
            <a:endParaRPr lang="en-US" sz="32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9CDABC-696F-F985-59A0-E359540E04D6}"/>
              </a:ext>
            </a:extLst>
          </p:cNvPr>
          <p:cNvSpPr txBox="1">
            <a:spLocks/>
          </p:cNvSpPr>
          <p:nvPr/>
        </p:nvSpPr>
        <p:spPr>
          <a:xfrm>
            <a:off x="2186893" y="5314625"/>
            <a:ext cx="4409621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Giao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0C85C-9DFF-7D70-08B5-5CCEBDB0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92317"/>
            <a:ext cx="8686800" cy="392230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2FCC1DB-31A9-66BE-FA5C-0CC876149588}"/>
              </a:ext>
            </a:extLst>
          </p:cNvPr>
          <p:cNvSpPr txBox="1">
            <a:spLocks/>
          </p:cNvSpPr>
          <p:nvPr/>
        </p:nvSpPr>
        <p:spPr>
          <a:xfrm>
            <a:off x="2312760" y="982525"/>
            <a:ext cx="4518479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600" b="1" dirty="0" err="1">
                <a:solidFill>
                  <a:srgbClr val="0070C0"/>
                </a:solidFill>
              </a:rPr>
              <a:t>Kết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quả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giao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diện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thực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nghiệm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của</a:t>
            </a:r>
            <a:r>
              <a:rPr lang="en-US" sz="1600" b="1" dirty="0">
                <a:solidFill>
                  <a:srgbClr val="0070C0"/>
                </a:solidFill>
              </a:rPr>
              <a:t> admin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9CC0C-FC41-B1BF-585B-2F4075537C63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09680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F679-88C5-4D40-8BCA-F951922C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69A0-5C8E-F733-8DCC-EF9B1077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23" y="293430"/>
            <a:ext cx="8784771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5. KẾT LUẬN VÀ HƯỚNG PHÁT TRIỂN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BFD35-E04C-E040-94A7-4E7F1381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9" y="1031804"/>
            <a:ext cx="1417999" cy="368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F5E5DD-242B-A41F-F3E5-AEB51171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9" y="1418772"/>
            <a:ext cx="8186057" cy="1337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4537D7-9394-0A82-9D5F-8A79E0190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21" y="2775336"/>
            <a:ext cx="1330914" cy="332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16A3D-4F36-79F2-D713-A6B99029C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9" y="3200822"/>
            <a:ext cx="8186057" cy="16336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BCB267-06B4-0B07-515A-5DAFCF1CD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1" y="4859436"/>
            <a:ext cx="1961454" cy="315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140280-9763-B33F-66AC-1487149E6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1" y="5270086"/>
            <a:ext cx="1908115" cy="9581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D026FF-614A-AB48-CBA4-FD8511E52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3775" y="5266580"/>
            <a:ext cx="2016461" cy="9819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372E2A-6A1F-29DD-3EB4-AFC7D11E7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575" y="5266580"/>
            <a:ext cx="2016462" cy="9900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8CE76AB-6434-F280-C73A-552327A828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3376" y="5278492"/>
            <a:ext cx="1945622" cy="949767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46BA225E-D4EC-AAC9-524D-524F19F35B13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4112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128C-5408-D27D-05A0-A8DF5776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900" dirty="0"/>
              <a:t>TÀI LIỆU THAM KHẢO</a:t>
            </a:r>
            <a:endParaRPr lang="en-U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2F08-1633-7EB9-A0D5-C5CC3B991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8943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vi-VN" sz="2000" dirty="0"/>
              <a:t>[1] Đoàn Phước Miền, Phạm Thị Trúc Mai (2014), Tài liệu giảng dạy môn thiết kế và lập trình web, Trường Đại học Trà Vinh 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vi-VN" sz="2000" dirty="0"/>
              <a:t>[2] Giới thiệu về HTML. Truy cập từ </a:t>
            </a:r>
            <a:r>
              <a:rPr lang="vi-VN" sz="2000" u="sng" dirty="0">
                <a:hlinkClick r:id="rId2"/>
              </a:rPr>
              <a:t>https://quantrimang.com/hoc/gioi-thieu-ve-html- 149822/</a:t>
            </a:r>
            <a:r>
              <a:rPr lang="vi-VN" sz="2000" dirty="0"/>
              <a:t>. 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vi-VN" sz="2000" dirty="0"/>
              <a:t>[3] Xampp là gì. Truy cập từ</a:t>
            </a:r>
            <a:r>
              <a:rPr lang="vi-VN" sz="2000" u="sng" dirty="0">
                <a:hlinkClick r:id="rId3"/>
              </a:rPr>
              <a:t>: https://monamedia.co/phan-mem-xampp-la-gi-huong- dan-cai-dat-xampp/</a:t>
            </a:r>
            <a:r>
              <a:rPr lang="vi-VN" sz="2000" dirty="0"/>
              <a:t>.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vi-VN" sz="2000" dirty="0"/>
              <a:t>[4] Giới thiệu về ngôn ngữ lập trình PHP v</a:t>
            </a:r>
            <a:r>
              <a:rPr lang="en-US" sz="2000" dirty="0"/>
              <a:t>à</a:t>
            </a:r>
            <a:r>
              <a:rPr lang="vi-VN" sz="2000" dirty="0"/>
              <a:t> hướng dẫn cài đặt.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: </a:t>
            </a:r>
            <a:r>
              <a:rPr lang="en-US" sz="2000" u="sng" dirty="0">
                <a:hlinkClick r:id="rId4"/>
              </a:rPr>
              <a:t>https://hoclaptrinhweb.org/lap-trinh/hoc-php/227-bai-1-gioi-thieu-ve-ngon-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945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7728-71AE-EED1-9A24-D8739523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0516"/>
            <a:ext cx="8229600" cy="50724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CHƯƠNG 1. TỔNG QUAN VỀ ĐỀ TÀI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22F542-0B6F-928B-0D5F-6AFED3E8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78313"/>
            <a:ext cx="1579242" cy="372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C0C97-ED63-38D8-1524-A088DD7F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5" y="1351299"/>
            <a:ext cx="8686800" cy="1069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F145DB-5980-6E58-2828-0DA0274F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65" y="2378992"/>
            <a:ext cx="2299110" cy="348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41B828-FC24-EBE4-EADA-9A763A7A5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93" y="2760763"/>
            <a:ext cx="3886200" cy="18273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515A69-16E5-072C-CCF1-DF2A1C873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7748" y="2745868"/>
            <a:ext cx="3867834" cy="18273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3DEDA-5C78-1B68-B19D-ED184A35E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235" y="4621319"/>
            <a:ext cx="2229565" cy="3398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D91EC1-1EAD-9FDD-3DC7-156C6E77D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951" y="5003857"/>
            <a:ext cx="1631877" cy="899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AA9BA4-354D-390A-1499-F83FA7C49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640" y="4997061"/>
            <a:ext cx="1698998" cy="8992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757669-9720-4D9A-13D6-29760F2513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7748" y="5009501"/>
            <a:ext cx="1698998" cy="8879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ED4C70-9D1F-C688-2307-F581B5015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9856" y="4997061"/>
            <a:ext cx="1698998" cy="87725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A16D3CF-2052-D476-B13A-9EE9FD3048FD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3E5BFA-2A8A-4ADE-47CC-164F7F5967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2335" y="5981496"/>
            <a:ext cx="4019330" cy="2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65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022DE-E887-5ABE-6054-D8A0815C3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9144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0040" y="-1133192"/>
            <a:ext cx="68580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2" y="0"/>
            <a:ext cx="4572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3"/>
            <a:ext cx="9137153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4" y="4049"/>
            <a:ext cx="7662432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94C90-0D5D-17CC-5385-8824752E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10" y="1733503"/>
            <a:ext cx="7438924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CẢM ƠN THẦY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965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CC4D6-82E0-4AD1-7E9E-5682A08B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5462-D060-172D-3FD4-96574A85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2. NGHIÊN CỨU LÝ THUYẾT 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C503F-CD67-B97A-3B89-1AA183CA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7" y="1021542"/>
            <a:ext cx="1466969" cy="35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986EE6-0863-3506-AFA2-BD8BA791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87" y="4648703"/>
            <a:ext cx="2019752" cy="3425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9CC1969-9A5F-E1BC-3733-42932F251631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E8440F-733B-C67F-DD73-98DA9AF33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40" y="1371985"/>
            <a:ext cx="7672224" cy="32767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284E3E-180D-8CC7-A9E6-D7C38819D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40" y="4999146"/>
            <a:ext cx="7672223" cy="12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B140-4C4F-7A35-5A4F-B82BCF2A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D3F1-A719-795E-5F61-328BBF58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2. NGHIÊN CỨU LÝ THUYẾT </a:t>
            </a:r>
            <a:endParaRPr lang="en-US" sz="32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C1139-E0C2-FC48-52F5-A95FCD7F4E65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0BB4F-CB12-7669-D13A-D0EE8D5E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7" y="1094722"/>
            <a:ext cx="1839181" cy="291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97D7F-9B53-A2C9-C868-8A3182C29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0" y="1493165"/>
            <a:ext cx="8391479" cy="1432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73644-0783-3766-BF05-93FDBA7B2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87" y="3240077"/>
            <a:ext cx="2149451" cy="310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19A39-1ED2-A543-C5B1-3DBD656F1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60" y="3617923"/>
            <a:ext cx="8391479" cy="16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5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A5CB5-1447-1130-ED58-60D69EC04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2593-FE1E-34B7-6DD8-4DCF5921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2. NGHIÊN CỨU LÝ THUYẾT </a:t>
            </a:r>
            <a:endParaRPr lang="en-US" sz="32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B7D5DC-78D7-87A2-B1AB-9C9CB17C2FDF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E4AC9-E653-9405-ACBD-B4A90EA9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7" y="1108149"/>
            <a:ext cx="1860267" cy="317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C1BB8-74C8-A8BA-A716-23612F0A4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254" y="1549805"/>
            <a:ext cx="4591691" cy="2095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839656-BF13-C446-005E-60BEA04C7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8" y="3838268"/>
            <a:ext cx="2296319" cy="317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62078C-63C4-9C3E-7B4A-FA7361F54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254" y="4230804"/>
            <a:ext cx="458216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E205-EBB6-7D98-BFCC-B5D60905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E31-5852-D302-075C-AA0AF283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052F3-2EFB-29C0-30EC-1DC3FCF7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1140613"/>
            <a:ext cx="1964672" cy="357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500C7-AF66-7F0E-5B13-C45AAE21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1514694"/>
            <a:ext cx="8577943" cy="858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E73B19-6146-862C-1357-D97965413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14" y="2565896"/>
            <a:ext cx="3046917" cy="35717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8DA10AB-DB58-B91C-5623-9D84FDE90ED8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0B0861-2B21-8B85-5DD5-F454182D2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13" y="3012056"/>
            <a:ext cx="8577943" cy="28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41EB-0519-0475-F91B-A5E004A7D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8BCD-8FBD-6650-DE41-10BE66594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9E47A7-E170-1119-1B57-92285A4B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2A2F102-3155-E18A-0AE8-8551CB1779E7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0AD63-A3B4-82DB-4D1B-1F36686A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4" y="3369653"/>
            <a:ext cx="8588829" cy="1954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C8376-BA30-9758-90EF-2EC6D714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4" y="1533774"/>
            <a:ext cx="8588826" cy="1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8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88F3-224D-BC10-0672-E2418D29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E85F-F8E3-3993-F618-05FE3EB4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430"/>
            <a:ext cx="8229600" cy="507240"/>
          </a:xfrm>
        </p:spPr>
        <p:txBody>
          <a:bodyPr anchor="ctr">
            <a:normAutofit fontScale="90000"/>
          </a:bodyPr>
          <a:lstStyle/>
          <a:p>
            <a:pPr lvl="0"/>
            <a:r>
              <a:rPr lang="vi-VN" sz="3200" dirty="0"/>
              <a:t>CHƯƠNG 3. HIỆN THỰC HÓA NGHIÊN</a:t>
            </a:r>
            <a:r>
              <a:rPr lang="en-US" sz="3200" dirty="0"/>
              <a:t> </a:t>
            </a:r>
            <a:r>
              <a:rPr lang="vi-VN" sz="3200" dirty="0"/>
              <a:t>CỨU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F900FF-B38E-E25C-3BDF-080FBEF9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074553"/>
            <a:ext cx="3046917" cy="35717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43BCC0E-BA10-5B70-839C-F44998046938}"/>
              </a:ext>
            </a:extLst>
          </p:cNvPr>
          <p:cNvSpPr/>
          <p:nvPr/>
        </p:nvSpPr>
        <p:spPr>
          <a:xfrm>
            <a:off x="8686800" y="5863878"/>
            <a:ext cx="457200" cy="380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EF543-A07F-E6F6-E1B5-AEC07474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" y="1457127"/>
            <a:ext cx="2362530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1B5EC-7294-3151-F9EF-3186D396B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40" y="1809601"/>
            <a:ext cx="8013720" cy="4091666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3F288AD-6B1C-7FF8-2A62-FE560B83574F}"/>
              </a:ext>
            </a:extLst>
          </p:cNvPr>
          <p:cNvSpPr txBox="1">
            <a:spLocks/>
          </p:cNvSpPr>
          <p:nvPr/>
        </p:nvSpPr>
        <p:spPr>
          <a:xfrm>
            <a:off x="3643455" y="5844183"/>
            <a:ext cx="2452545" cy="5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300" dirty="0" err="1"/>
              <a:t>Mô</a:t>
            </a:r>
            <a:r>
              <a:rPr lang="en-US" sz="1300" dirty="0"/>
              <a:t> </a:t>
            </a:r>
            <a:r>
              <a:rPr lang="en-US" sz="1300" dirty="0" err="1"/>
              <a:t>hình</a:t>
            </a:r>
            <a:r>
              <a:rPr lang="en-US" sz="1300" dirty="0"/>
              <a:t> ERD </a:t>
            </a:r>
            <a:r>
              <a:rPr lang="en-US" sz="1300" dirty="0" err="1"/>
              <a:t>của</a:t>
            </a:r>
            <a:r>
              <a:rPr lang="en-US" sz="1300" dirty="0"/>
              <a:t>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1037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756</Words>
  <Application>Microsoft Office PowerPoint</Application>
  <PresentationFormat>On-screen Show (4:3)</PresentationFormat>
  <Paragraphs>136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(Body)</vt:lpstr>
      <vt:lpstr>Calibri</vt:lpstr>
      <vt:lpstr>Times New Roman</vt:lpstr>
      <vt:lpstr>Wingdings</vt:lpstr>
      <vt:lpstr>Office Theme</vt:lpstr>
      <vt:lpstr>ĐỀ TÀI: XÂY DỰNG WEBSITE GIỚI THIỆU  NHÀ HÀNG NGON GALLERY</vt:lpstr>
      <vt:lpstr>NỘI DUNG</vt:lpstr>
      <vt:lpstr>CHƯƠNG 1. TỔNG QUAN VỀ ĐỀ TÀI </vt:lpstr>
      <vt:lpstr>CHƯƠNG 2. NGHIÊN CỨU LÝ THUYẾT </vt:lpstr>
      <vt:lpstr>CHƯƠNG 2. NGHIÊN CỨU LÝ THUYẾT </vt:lpstr>
      <vt:lpstr>CHƯƠNG 2. NGHIÊN CỨU LÝ THUYẾT </vt:lpstr>
      <vt:lpstr>CHƯƠNG 3. HIỆN THỰC HÓA NGHIÊN CỨU</vt:lpstr>
      <vt:lpstr>CHƯƠNG 3. HIỆN THỰC HÓA NGHIÊN CỨU</vt:lpstr>
      <vt:lpstr>CHƯƠNG 3. HIỆN THỰC HÓA NGHIÊN CỨU</vt:lpstr>
      <vt:lpstr>CHƯƠNG 3. HIỆN THỰC HÓA NGHIÊN CỨU</vt:lpstr>
      <vt:lpstr>CHƯƠNG 3. HIỆN THỰC HÓA NGHIÊN CỨU</vt:lpstr>
      <vt:lpstr>CHƯƠNG 3. HIỆN THỰC HÓA NGHIÊN CỨU</vt:lpstr>
      <vt:lpstr>CHƯƠNG 3. HIỆN THỰC HÓA NGHIÊN CỨU</vt:lpstr>
      <vt:lpstr>CHƯƠNG 3. HIỆN THỰC HÓA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4. KẾT QUẢ NGHIÊN CỨU</vt:lpstr>
      <vt:lpstr>CHƯƠNG 5. KẾT LUẬN VÀ HƯỚNG PHÁT TRIỂN</vt:lpstr>
      <vt:lpstr>TÀI LIỆU THAM KHẢO</vt:lpstr>
      <vt:lpstr>CẢM ƠN THẦY ĐÃ LẮNG NGHE!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1: TỔNG QUAN VỀ QUẢN LÝ DỰ ÁN PHẦN MỀM</dc:title>
  <dc:subject/>
  <dc:creator>Khac Quoc</dc:creator>
  <cp:keywords/>
  <dc:description>generated using python-pptx</dc:description>
  <cp:lastModifiedBy>Truong My Duyen</cp:lastModifiedBy>
  <cp:revision>12</cp:revision>
  <dcterms:created xsi:type="dcterms:W3CDTF">2013-01-27T09:14:16Z</dcterms:created>
  <dcterms:modified xsi:type="dcterms:W3CDTF">2026-01-05T06:42:20Z</dcterms:modified>
  <cp:category/>
</cp:coreProperties>
</file>